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7188"/>
    <a:srgbClr val="3ABA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3"/>
    <p:restoredTop sz="94719"/>
  </p:normalViewPr>
  <p:slideViewPr>
    <p:cSldViewPr snapToGrid="0" snapToObjects="1">
      <p:cViewPr varScale="1">
        <p:scale>
          <a:sx n="148" d="100"/>
          <a:sy n="148" d="100"/>
        </p:scale>
        <p:origin x="24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257" y="2577861"/>
            <a:ext cx="8698599" cy="160974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8/5/22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251258" y="1434862"/>
            <a:ext cx="8698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9718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338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8/5/22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6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47257" y="1269920"/>
            <a:ext cx="2602599" cy="4530527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258" y="1269921"/>
            <a:ext cx="5978462" cy="4530527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8/5/22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7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8/5/22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0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57" y="4406901"/>
            <a:ext cx="871451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257" y="2906713"/>
            <a:ext cx="871451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8/5/22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66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258" y="1019596"/>
            <a:ext cx="4244542" cy="47722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19596"/>
            <a:ext cx="4301656" cy="47722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8/5/22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0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257" y="1072375"/>
            <a:ext cx="423654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257" y="1828800"/>
            <a:ext cx="4236543" cy="40317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7286" y="1077463"/>
            <a:ext cx="4347736" cy="6346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7286" y="1828800"/>
            <a:ext cx="4347736" cy="40317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8/5/22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3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8/5/22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6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8/5/22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72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57" y="1031808"/>
            <a:ext cx="3214258" cy="10397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35781"/>
            <a:ext cx="5374806" cy="47904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258" y="2200741"/>
            <a:ext cx="3214258" cy="362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8/5/22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6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707" y="4822166"/>
            <a:ext cx="8603941" cy="4634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2707" y="969169"/>
            <a:ext cx="8652761" cy="37646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2707" y="5285582"/>
            <a:ext cx="8603941" cy="5667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8/5/22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4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259" y="129473"/>
            <a:ext cx="6626972" cy="760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259" y="1035782"/>
            <a:ext cx="8698598" cy="4816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2707" y="6057234"/>
            <a:ext cx="6712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756CA-AFFE-BA42-82AB-F2C2BB69FAA0}" type="datetimeFigureOut">
              <a:rPr lang="en-US" smtClean="0"/>
              <a:t>8/5/22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8363" y="6057234"/>
            <a:ext cx="5849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38925" y="6057234"/>
            <a:ext cx="5017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1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39718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397188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397188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397188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397188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397188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3978" y="5291658"/>
            <a:ext cx="4248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97188"/>
                </a:solidFill>
              </a:rPr>
              <a:t>JOIN US IN ITALY</a:t>
            </a:r>
          </a:p>
        </p:txBody>
      </p:sp>
    </p:spTree>
    <p:extLst>
      <p:ext uri="{BB962C8B-B14F-4D97-AF65-F5344CB8AC3E}">
        <p14:creationId xmlns:p14="http://schemas.microsoft.com/office/powerpoint/2010/main" val="413094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17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</Words>
  <Application>Microsoft Macintosh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Roedz Creative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 Schroeder</dc:creator>
  <cp:lastModifiedBy>Lloyd Schroeder</cp:lastModifiedBy>
  <cp:revision>12</cp:revision>
  <dcterms:created xsi:type="dcterms:W3CDTF">2016-03-29T08:13:55Z</dcterms:created>
  <dcterms:modified xsi:type="dcterms:W3CDTF">2022-08-05T12:51:46Z</dcterms:modified>
</cp:coreProperties>
</file>