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8" r:id="rId6"/>
    <p:sldId id="259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F00505-55EB-405E-AEB8-42D74D5B6DC3}" v="3" dt="2022-12-16T07:22:20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1"/>
    <p:restoredTop sz="94719"/>
  </p:normalViewPr>
  <p:slideViewPr>
    <p:cSldViewPr snapToGrid="0" snapToObjects="1">
      <p:cViewPr varScale="1">
        <p:scale>
          <a:sx n="138" d="100"/>
          <a:sy n="138" d="100"/>
        </p:scale>
        <p:origin x="98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Danielsen" userId="51b97715-8abb-4f69-ab2e-d824627b0b4b" providerId="ADAL" clId="{8EF00505-55EB-405E-AEB8-42D74D5B6DC3}"/>
    <pc:docChg chg="undo redo custSel addSld delSld modSld">
      <pc:chgData name="Valentina Danielsen" userId="51b97715-8abb-4f69-ab2e-d824627b0b4b" providerId="ADAL" clId="{8EF00505-55EB-405E-AEB8-42D74D5B6DC3}" dt="2022-12-16T07:22:40.410" v="235" actId="20577"/>
      <pc:docMkLst>
        <pc:docMk/>
      </pc:docMkLst>
      <pc:sldChg chg="add del">
        <pc:chgData name="Valentina Danielsen" userId="51b97715-8abb-4f69-ab2e-d824627b0b4b" providerId="ADAL" clId="{8EF00505-55EB-405E-AEB8-42D74D5B6DC3}" dt="2022-12-16T07:18:19.786" v="10" actId="47"/>
        <pc:sldMkLst>
          <pc:docMk/>
          <pc:sldMk cId="4130942872" sldId="256"/>
        </pc:sldMkLst>
      </pc:sldChg>
      <pc:sldChg chg="addSp modSp mod">
        <pc:chgData name="Valentina Danielsen" userId="51b97715-8abb-4f69-ab2e-d824627b0b4b" providerId="ADAL" clId="{8EF00505-55EB-405E-AEB8-42D74D5B6DC3}" dt="2022-12-16T07:21:42.355" v="195" actId="20577"/>
        <pc:sldMkLst>
          <pc:docMk/>
          <pc:sldMk cId="3434617324" sldId="257"/>
        </pc:sldMkLst>
        <pc:spChg chg="add mod">
          <ac:chgData name="Valentina Danielsen" userId="51b97715-8abb-4f69-ab2e-d824627b0b4b" providerId="ADAL" clId="{8EF00505-55EB-405E-AEB8-42D74D5B6DC3}" dt="2022-12-16T07:21:25.825" v="174" actId="20577"/>
          <ac:spMkLst>
            <pc:docMk/>
            <pc:sldMk cId="3434617324" sldId="257"/>
            <ac:spMk id="2" creationId="{E5758D62-AA56-792A-0C10-1424E3D2AA9F}"/>
          </ac:spMkLst>
        </pc:spChg>
        <pc:spChg chg="add mod">
          <ac:chgData name="Valentina Danielsen" userId="51b97715-8abb-4f69-ab2e-d824627b0b4b" providerId="ADAL" clId="{8EF00505-55EB-405E-AEB8-42D74D5B6DC3}" dt="2022-12-16T07:20:40.601" v="142" actId="113"/>
          <ac:spMkLst>
            <pc:docMk/>
            <pc:sldMk cId="3434617324" sldId="257"/>
            <ac:spMk id="3" creationId="{7E2AE8C5-2F0F-A851-2221-742CA447483F}"/>
          </ac:spMkLst>
        </pc:spChg>
        <pc:spChg chg="mod">
          <ac:chgData name="Valentina Danielsen" userId="51b97715-8abb-4f69-ab2e-d824627b0b4b" providerId="ADAL" clId="{8EF00505-55EB-405E-AEB8-42D74D5B6DC3}" dt="2022-12-16T07:21:42.355" v="195" actId="20577"/>
          <ac:spMkLst>
            <pc:docMk/>
            <pc:sldMk cId="3434617324" sldId="257"/>
            <ac:spMk id="24" creationId="{00000000-0000-0000-0000-000000000000}"/>
          </ac:spMkLst>
        </pc:spChg>
        <pc:spChg chg="mod">
          <ac:chgData name="Valentina Danielsen" userId="51b97715-8abb-4f69-ab2e-d824627b0b4b" providerId="ADAL" clId="{8EF00505-55EB-405E-AEB8-42D74D5B6DC3}" dt="2022-12-16T07:20:55.573" v="145" actId="14100"/>
          <ac:spMkLst>
            <pc:docMk/>
            <pc:sldMk cId="3434617324" sldId="257"/>
            <ac:spMk id="25" creationId="{00000000-0000-0000-0000-000000000000}"/>
          </ac:spMkLst>
        </pc:spChg>
      </pc:sldChg>
      <pc:sldChg chg="modSp new mod">
        <pc:chgData name="Valentina Danielsen" userId="51b97715-8abb-4f69-ab2e-d824627b0b4b" providerId="ADAL" clId="{8EF00505-55EB-405E-AEB8-42D74D5B6DC3}" dt="2022-12-16T07:22:15.815" v="212" actId="113"/>
        <pc:sldMkLst>
          <pc:docMk/>
          <pc:sldMk cId="1163232124" sldId="258"/>
        </pc:sldMkLst>
        <pc:spChg chg="mod">
          <ac:chgData name="Valentina Danielsen" userId="51b97715-8abb-4f69-ab2e-d824627b0b4b" providerId="ADAL" clId="{8EF00505-55EB-405E-AEB8-42D74D5B6DC3}" dt="2022-12-16T07:22:15.815" v="212" actId="113"/>
          <ac:spMkLst>
            <pc:docMk/>
            <pc:sldMk cId="1163232124" sldId="258"/>
            <ac:spMk id="2" creationId="{1E6B0E9C-8299-0D4E-63E0-C8FBFE31F766}"/>
          </ac:spMkLst>
        </pc:spChg>
        <pc:spChg chg="mod">
          <ac:chgData name="Valentina Danielsen" userId="51b97715-8abb-4f69-ab2e-d824627b0b4b" providerId="ADAL" clId="{8EF00505-55EB-405E-AEB8-42D74D5B6DC3}" dt="2022-12-16T07:21:59.875" v="204" actId="255"/>
          <ac:spMkLst>
            <pc:docMk/>
            <pc:sldMk cId="1163232124" sldId="258"/>
            <ac:spMk id="3" creationId="{8E786637-7FF9-183C-FE54-46BB2066F298}"/>
          </ac:spMkLst>
        </pc:spChg>
      </pc:sldChg>
      <pc:sldChg chg="modSp add mod">
        <pc:chgData name="Valentina Danielsen" userId="51b97715-8abb-4f69-ab2e-d824627b0b4b" providerId="ADAL" clId="{8EF00505-55EB-405E-AEB8-42D74D5B6DC3}" dt="2022-12-16T07:22:40.410" v="235" actId="20577"/>
        <pc:sldMkLst>
          <pc:docMk/>
          <pc:sldMk cId="1518757805" sldId="259"/>
        </pc:sldMkLst>
        <pc:spChg chg="mod">
          <ac:chgData name="Valentina Danielsen" userId="51b97715-8abb-4f69-ab2e-d824627b0b4b" providerId="ADAL" clId="{8EF00505-55EB-405E-AEB8-42D74D5B6DC3}" dt="2022-12-16T07:22:40.410" v="235" actId="20577"/>
          <ac:spMkLst>
            <pc:docMk/>
            <pc:sldMk cId="1518757805" sldId="259"/>
            <ac:spMk id="2" creationId="{1E6B0E9C-8299-0D4E-63E0-C8FBFE31F76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258" y="1933396"/>
            <a:ext cx="8698599" cy="12073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251259" y="1076147"/>
            <a:ext cx="869859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971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38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7258" y="952441"/>
            <a:ext cx="2602599" cy="3397895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258" y="952441"/>
            <a:ext cx="5978462" cy="3397895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49" y="148300"/>
            <a:ext cx="7038712" cy="60625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87" y="846636"/>
            <a:ext cx="8793553" cy="35976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249" y="4545365"/>
            <a:ext cx="679916" cy="273844"/>
          </a:xfrm>
        </p:spPr>
        <p:txBody>
          <a:bodyPr/>
          <a:lstStyle/>
          <a:p>
            <a:fld id="{0A3756CA-AFFE-BA42-82AB-F2C2BB69FAA0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1463" y="4545365"/>
            <a:ext cx="6071347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0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" y="3305176"/>
            <a:ext cx="8784234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535" y="2180035"/>
            <a:ext cx="8784234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535" y="887506"/>
            <a:ext cx="4244542" cy="3456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7506"/>
            <a:ext cx="4301656" cy="34563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0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486" y="911570"/>
            <a:ext cx="4236543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3486" y="1476753"/>
            <a:ext cx="4236543" cy="291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7286" y="904532"/>
            <a:ext cx="434773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7286" y="1465729"/>
            <a:ext cx="4347736" cy="2929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7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44" y="1028520"/>
            <a:ext cx="2562502" cy="7798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509" y="1028521"/>
            <a:ext cx="6071347" cy="33411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45" y="1808350"/>
            <a:ext cx="2562502" cy="25612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6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04" y="3387923"/>
            <a:ext cx="8820994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536" y="134471"/>
            <a:ext cx="7174006" cy="31733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804" y="3812977"/>
            <a:ext cx="8820994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486" y="148300"/>
            <a:ext cx="7067927" cy="606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535" y="846636"/>
            <a:ext cx="8734703" cy="3597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1535" y="4545365"/>
            <a:ext cx="6827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56CA-AFFE-BA42-82AB-F2C2BB69FAA0}" type="datetimeFigureOut">
              <a:rPr lang="en-US" smtClean="0"/>
              <a:t>16-Dec-22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8358" y="4545365"/>
            <a:ext cx="607134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7112" y="4545365"/>
            <a:ext cx="86733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1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39718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97188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97188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97188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97188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97188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Abstract Title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162187" y="1884218"/>
            <a:ext cx="8793553" cy="2560035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E5758D62-AA56-792A-0C10-1424E3D2AA9F}"/>
              </a:ext>
            </a:extLst>
          </p:cNvPr>
          <p:cNvSpPr txBox="1">
            <a:spLocks/>
          </p:cNvSpPr>
          <p:nvPr/>
        </p:nvSpPr>
        <p:spPr>
          <a:xfrm>
            <a:off x="167249" y="553774"/>
            <a:ext cx="7038712" cy="606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3971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Presenter/Author Block</a:t>
            </a:r>
          </a:p>
        </p:txBody>
      </p:sp>
      <p:sp>
        <p:nvSpPr>
          <p:cNvPr id="3" name="Title 23">
            <a:extLst>
              <a:ext uri="{FF2B5EF4-FFF2-40B4-BE49-F238E27FC236}">
                <a16:creationId xmlns:a16="http://schemas.microsoft.com/office/drawing/2014/main" id="{7E2AE8C5-2F0F-A851-2221-742CA447483F}"/>
              </a:ext>
            </a:extLst>
          </p:cNvPr>
          <p:cNvSpPr txBox="1">
            <a:spLocks/>
          </p:cNvSpPr>
          <p:nvPr/>
        </p:nvSpPr>
        <p:spPr>
          <a:xfrm>
            <a:off x="167249" y="1138721"/>
            <a:ext cx="7038712" cy="606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3971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Aim, Methods and Materials </a:t>
            </a:r>
          </a:p>
        </p:txBody>
      </p:sp>
    </p:spTree>
    <p:extLst>
      <p:ext uri="{BB962C8B-B14F-4D97-AF65-F5344CB8AC3E}">
        <p14:creationId xmlns:p14="http://schemas.microsoft.com/office/powerpoint/2010/main" val="343461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B0E9C-8299-0D4E-63E0-C8FBFE31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Results</a:t>
            </a:r>
            <a:endParaRPr lang="en-GB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86637-7FF9-183C-FE54-46BB2066F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6323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B0E9C-8299-0D4E-63E0-C8FBFE31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Conclusions </a:t>
            </a:r>
            <a:endParaRPr lang="en-GB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86637-7FF9-183C-FE54-46BB2066F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1875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de6cfe0c-92ca-421e-a8d3-899ebb85741a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4ED924EE9203CA409AF66D06AE7E7943" ma:contentTypeVersion="14" ma:contentTypeDescription="" ma:contentTypeScope="" ma:versionID="df611ab8094c8922361d995d86d49f52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de6cfe0c-92ca-421e-a8d3-899ebb85741a" targetNamespace="http://schemas.microsoft.com/office/2006/metadata/properties" ma:root="true" ma:fieldsID="371ecdae9133933470f8b5c9ab8d0db9" ns1:_="" ns2:_="" ns3:_="">
    <xsd:import namespace="http://schemas.microsoft.com/sharepoint/v3"/>
    <xsd:import namespace="eb3f7de7-c935-4ca6-a12c-1f73773710ec"/>
    <xsd:import namespace="de6cfe0c-92ca-421e-a8d3-899ebb85741a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cfe0c-92ca-421e-a8d3-899ebb8574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D9C5C3-43A6-4B17-95A3-46F1E6D3FCCF}">
  <ds:schemaRefs>
    <ds:schemaRef ds:uri="http://schemas.microsoft.com/office/infopath/2007/PartnerControls"/>
    <ds:schemaRef ds:uri="de6cfe0c-92ca-421e-a8d3-899ebb85741a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b3f7de7-c935-4ca6-a12c-1f73773710e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2B3467-AD02-4314-879F-2A6AD3C054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2B8B22-3122-4CAC-877A-04D1E8164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de6cfe0c-92ca-421e-a8d3-899ebb857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</Words>
  <Application>Microsoft Office PowerPoint</Application>
  <PresentationFormat>On-screen Show (16:9)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Abstract Title</vt:lpstr>
      <vt:lpstr>Results</vt:lpstr>
      <vt:lpstr>Conclusions 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Valentina Danielsen</cp:lastModifiedBy>
  <cp:revision>13</cp:revision>
  <dcterms:created xsi:type="dcterms:W3CDTF">2016-03-29T08:13:55Z</dcterms:created>
  <dcterms:modified xsi:type="dcterms:W3CDTF">2022-12-16T07:22:46Z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0x01010037EA2DD516505C4D92B92F8677CFB685004ED924EE9203CA409AF66D06AE7E7943</vt:lpwstr>
  </property>
  <property fmtid="{D5CDD505-2E9C-101B-9397-08002B2CF9AE}" pid="3" name="MediaServiceImageTags">
    <vt:lpwstr/>
  </property>
</Properties>
</file>