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9144000" cy="5143500" type="screen16x9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779FF-E067-433D-A358-EBF77955046E}" v="3" dt="2022-11-09T09:58:00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1"/>
    <p:restoredTop sz="94719"/>
  </p:normalViewPr>
  <p:slideViewPr>
    <p:cSldViewPr snapToGrid="0" snapToObjects="1">
      <p:cViewPr varScale="1">
        <p:scale>
          <a:sx n="138" d="100"/>
          <a:sy n="138" d="100"/>
        </p:scale>
        <p:origin x="98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258" y="1933396"/>
            <a:ext cx="8698599" cy="12073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06-Mar-23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251259" y="1076147"/>
            <a:ext cx="869859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971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38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06-Mar-23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7258" y="952441"/>
            <a:ext cx="2602599" cy="3397895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258" y="952441"/>
            <a:ext cx="5978462" cy="3397895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06-Mar-23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49" y="148300"/>
            <a:ext cx="7038712" cy="60625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87" y="846636"/>
            <a:ext cx="8793553" cy="35976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249" y="4545365"/>
            <a:ext cx="679916" cy="273844"/>
          </a:xfrm>
        </p:spPr>
        <p:txBody>
          <a:bodyPr/>
          <a:lstStyle/>
          <a:p>
            <a:fld id="{0A3756CA-AFFE-BA42-82AB-F2C2BB69FAA0}" type="datetimeFigureOut">
              <a:rPr lang="en-US" smtClean="0"/>
              <a:t>06-Mar-23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1463" y="4545365"/>
            <a:ext cx="6071347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0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" y="3305176"/>
            <a:ext cx="8784234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535" y="2180035"/>
            <a:ext cx="8784234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06-Mar-23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535" y="887506"/>
            <a:ext cx="4244542" cy="3456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7506"/>
            <a:ext cx="4301656" cy="3456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06-Mar-23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0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486" y="911570"/>
            <a:ext cx="4236543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3486" y="1476753"/>
            <a:ext cx="4236543" cy="291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7286" y="904532"/>
            <a:ext cx="43477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7286" y="1465729"/>
            <a:ext cx="4347736" cy="2929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06-Mar-23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06-Mar-23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06-Mar-23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7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44" y="1028520"/>
            <a:ext cx="2562502" cy="7798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509" y="1028521"/>
            <a:ext cx="6071347" cy="33411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45" y="1808350"/>
            <a:ext cx="2562502" cy="25612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06-Mar-23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6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04" y="3387923"/>
            <a:ext cx="8820994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536" y="134471"/>
            <a:ext cx="7174006" cy="31733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804" y="3812977"/>
            <a:ext cx="8820994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06-Mar-23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486" y="148300"/>
            <a:ext cx="7067927" cy="606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535" y="846636"/>
            <a:ext cx="8734703" cy="3597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1535" y="4545365"/>
            <a:ext cx="6827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56CA-AFFE-BA42-82AB-F2C2BB69FAA0}" type="datetimeFigureOut">
              <a:rPr lang="en-US" smtClean="0"/>
              <a:t>06-Mar-23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8358" y="4545365"/>
            <a:ext cx="60713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7112" y="4545365"/>
            <a:ext cx="86733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1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39718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97188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97188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97188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97188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97188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622" y="3863652"/>
            <a:ext cx="4248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97188"/>
                </a:solidFill>
              </a:rPr>
              <a:t>JOIN US IN ITALY</a:t>
            </a:r>
          </a:p>
        </p:txBody>
      </p:sp>
    </p:spTree>
    <p:extLst>
      <p:ext uri="{BB962C8B-B14F-4D97-AF65-F5344CB8AC3E}">
        <p14:creationId xmlns:p14="http://schemas.microsoft.com/office/powerpoint/2010/main" val="413094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Faculty Disclosure</a:t>
            </a:r>
            <a:endParaRPr lang="en-US" dirty="0"/>
          </a:p>
        </p:txBody>
      </p:sp>
      <p:graphicFrame>
        <p:nvGraphicFramePr>
          <p:cNvPr id="4" name="Content Placeholder 10">
            <a:extLst>
              <a:ext uri="{FF2B5EF4-FFF2-40B4-BE49-F238E27FC236}">
                <a16:creationId xmlns:a16="http://schemas.microsoft.com/office/drawing/2014/main" id="{0F37B3C0-AF59-E233-BAFC-09D80FDD533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2510808"/>
              </p:ext>
            </p:extLst>
          </p:nvPr>
        </p:nvGraphicFramePr>
        <p:xfrm>
          <a:off x="228600" y="2145525"/>
          <a:ext cx="8686800" cy="1746251"/>
        </p:xfrm>
        <a:graphic>
          <a:graphicData uri="http://schemas.openxmlformats.org/drawingml/2006/table">
            <a:tbl>
              <a:tblPr/>
              <a:tblGrid>
                <a:gridCol w="2115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1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5CD7F7-3233-281D-9431-7511BCC9A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974024"/>
              </p:ext>
            </p:extLst>
          </p:nvPr>
        </p:nvGraphicFramePr>
        <p:xfrm>
          <a:off x="271462" y="1251724"/>
          <a:ext cx="4300538" cy="579438"/>
        </p:xfrm>
        <a:graphic>
          <a:graphicData uri="http://schemas.openxmlformats.org/drawingml/2006/table">
            <a:tbl>
              <a:tblPr/>
              <a:tblGrid>
                <a:gridCol w="426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3461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6AF21-9B38-3F9E-58CF-24E3D32BA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DC967-ED5E-23E6-18BB-442827926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8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C6ED9-98E4-8BFA-FCCF-47A39FB3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C9023-D657-CB90-1E75-1F10FBEB1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09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62AB3-3D17-382C-FCBB-7707FE77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6BD57-6350-B127-7D07-8F6898756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1446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6cfe0c-92ca-421e-a8d3-899ebb85741a">
      <Terms xmlns="http://schemas.microsoft.com/office/infopath/2007/PartnerControls"/>
    </lcf76f155ced4ddcb4097134ff3c332f>
    <_ip_UnifiedCompliancePolicyUIAction xmlns="http://schemas.microsoft.com/sharepoint/v3" xsi:nil="true"/>
    <FolderID xmlns="eb3f7de7-c935-4ca6-a12c-1f73773710ec" xsi:nil="true"/>
    <KenesDocumentTypeId xmlns="eb3f7de7-c935-4ca6-a12c-1f73773710ec" xsi:nil="true"/>
    <TaxCatchAll xmlns="eb3f7de7-c935-4ca6-a12c-1f73773710ec" xsi:nil="true"/>
    <_ip_UnifiedCompliancePolicyProperties xmlns="http://schemas.microsoft.com/sharepoint/v3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4ED924EE9203CA409AF66D06AE7E7943" ma:contentTypeVersion="14" ma:contentTypeDescription="" ma:contentTypeScope="" ma:versionID="df611ab8094c8922361d995d86d49f52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de6cfe0c-92ca-421e-a8d3-899ebb85741a" targetNamespace="http://schemas.microsoft.com/office/2006/metadata/properties" ma:root="true" ma:fieldsID="371ecdae9133933470f8b5c9ab8d0db9" ns1:_="" ns2:_="" ns3:_="">
    <xsd:import namespace="http://schemas.microsoft.com/sharepoint/v3"/>
    <xsd:import namespace="eb3f7de7-c935-4ca6-a12c-1f73773710ec"/>
    <xsd:import namespace="de6cfe0c-92ca-421e-a8d3-899ebb85741a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cfe0c-92ca-421e-a8d3-899ebb8574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F503CF-CF44-43DB-B873-1D14E215E625}">
  <ds:schemaRefs>
    <ds:schemaRef ds:uri="http://purl.org/dc/terms/"/>
    <ds:schemaRef ds:uri="eb3f7de7-c935-4ca6-a12c-1f73773710ec"/>
    <ds:schemaRef ds:uri="http://purl.org/dc/dcmitype/"/>
    <ds:schemaRef ds:uri="de6cfe0c-92ca-421e-a8d3-899ebb85741a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2127CE-7C02-4F52-A9D5-F18160B84C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D983B3-00DA-4B2B-AFA8-813E50969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de6cfe0c-92ca-421e-a8d3-899ebb857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54</Words>
  <Application>Microsoft Office PowerPoint</Application>
  <PresentationFormat>On-screen Show (16:9)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Faculty Disclosure</vt:lpstr>
      <vt:lpstr>PowerPoint Presentation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Valentina Danielsen</cp:lastModifiedBy>
  <cp:revision>16</cp:revision>
  <dcterms:created xsi:type="dcterms:W3CDTF">2016-03-29T08:13:55Z</dcterms:created>
  <dcterms:modified xsi:type="dcterms:W3CDTF">2023-03-06T03:02:41Z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98457687-D700-4044-9E8E-A065F885B30A</vt:lpwstr>
  </property>
  <property fmtid="{D5CDD505-2E9C-101B-9397-08002B2CF9AE}" pid="3" name="ArticulatePath">
    <vt:lpwstr>CORA-2023_PPT16.9</vt:lpwstr>
  </property>
  <property fmtid="{D5CDD505-2E9C-101B-9397-08002B2CF9AE}" pid="4" name="ContentTypeId">
    <vt:lpwstr>0x01010037EA2DD516505C4D92B92F8677CFB685004ED924EE9203CA409AF66D06AE7E7943</vt:lpwstr>
  </property>
  <property fmtid="{D5CDD505-2E9C-101B-9397-08002B2CF9AE}" pid="5" name="MediaServiceImageTags">
    <vt:lpwstr/>
  </property>
</Properties>
</file>