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8"/>
  </p:notesMasterIdLst>
  <p:sldIdLst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Open Sans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041D2-890C-47F2-84A3-C1944E4479F2}" v="2" dt="2024-11-12T23:13:50.078"/>
    <p1510:client id="{EEE0CFF6-0536-4C0B-BA0F-6B04FFD3BDB2}" v="5" dt="2024-11-12T23:17:18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Danielsen" userId="51b97715-8abb-4f69-ab2e-d824627b0b4b" providerId="ADAL" clId="{0F0041D2-890C-47F2-84A3-C1944E4479F2}"/>
    <pc:docChg chg="custSel addSld modSld">
      <pc:chgData name="Valentina Danielsen" userId="51b97715-8abb-4f69-ab2e-d824627b0b4b" providerId="ADAL" clId="{0F0041D2-890C-47F2-84A3-C1944E4479F2}" dt="2024-11-12T23:13:50.073" v="6"/>
      <pc:docMkLst>
        <pc:docMk/>
      </pc:docMkLst>
      <pc:sldChg chg="addSp delSp modSp mod">
        <pc:chgData name="Valentina Danielsen" userId="51b97715-8abb-4f69-ab2e-d824627b0b4b" providerId="ADAL" clId="{0F0041D2-890C-47F2-84A3-C1944E4479F2}" dt="2024-11-12T23:13:32.902" v="5" actId="14100"/>
        <pc:sldMkLst>
          <pc:docMk/>
          <pc:sldMk cId="0" sldId="257"/>
        </pc:sldMkLst>
        <pc:spChg chg="mod">
          <ac:chgData name="Valentina Danielsen" userId="51b97715-8abb-4f69-ab2e-d824627b0b4b" providerId="ADAL" clId="{0F0041D2-890C-47F2-84A3-C1944E4479F2}" dt="2024-11-12T23:13:18.075" v="1"/>
          <ac:spMkLst>
            <pc:docMk/>
            <pc:sldMk cId="0" sldId="257"/>
            <ac:spMk id="46" creationId="{00000000-0000-0000-0000-000000000000}"/>
          </ac:spMkLst>
        </pc:spChg>
        <pc:spChg chg="del">
          <ac:chgData name="Valentina Danielsen" userId="51b97715-8abb-4f69-ab2e-d824627b0b4b" providerId="ADAL" clId="{0F0041D2-890C-47F2-84A3-C1944E4479F2}" dt="2024-11-12T23:13:21.317" v="2" actId="478"/>
          <ac:spMkLst>
            <pc:docMk/>
            <pc:sldMk cId="0" sldId="257"/>
            <ac:spMk id="47" creationId="{00000000-0000-0000-0000-000000000000}"/>
          </ac:spMkLst>
        </pc:spChg>
        <pc:graphicFrameChg chg="add mod modGraphic">
          <ac:chgData name="Valentina Danielsen" userId="51b97715-8abb-4f69-ab2e-d824627b0b4b" providerId="ADAL" clId="{0F0041D2-890C-47F2-84A3-C1944E4479F2}" dt="2024-11-12T23:13:32.902" v="5" actId="14100"/>
          <ac:graphicFrameMkLst>
            <pc:docMk/>
            <pc:sldMk cId="0" sldId="257"/>
            <ac:graphicFrameMk id="2" creationId="{2D32F884-0BD0-1EE6-7FAB-2DC8CE905CC7}"/>
          </ac:graphicFrameMkLst>
        </pc:graphicFrameChg>
        <pc:graphicFrameChg chg="add mod modGraphic">
          <ac:chgData name="Valentina Danielsen" userId="51b97715-8abb-4f69-ab2e-d824627b0b4b" providerId="ADAL" clId="{0F0041D2-890C-47F2-84A3-C1944E4479F2}" dt="2024-11-12T23:13:32.902" v="5" actId="14100"/>
          <ac:graphicFrameMkLst>
            <pc:docMk/>
            <pc:sldMk cId="0" sldId="257"/>
            <ac:graphicFrameMk id="3" creationId="{40AE2FEB-3AD1-87CE-BAD5-803528036611}"/>
          </ac:graphicFrameMkLst>
        </pc:graphicFrameChg>
      </pc:sldChg>
      <pc:sldChg chg="new">
        <pc:chgData name="Valentina Danielsen" userId="51b97715-8abb-4f69-ab2e-d824627b0b4b" providerId="ADAL" clId="{0F0041D2-890C-47F2-84A3-C1944E4479F2}" dt="2024-11-12T23:13:09.382" v="0" actId="680"/>
        <pc:sldMkLst>
          <pc:docMk/>
          <pc:sldMk cId="3910199396" sldId="258"/>
        </pc:sldMkLst>
      </pc:sldChg>
      <pc:sldChg chg="add">
        <pc:chgData name="Valentina Danielsen" userId="51b97715-8abb-4f69-ab2e-d824627b0b4b" providerId="ADAL" clId="{0F0041D2-890C-47F2-84A3-C1944E4479F2}" dt="2024-11-12T23:13:50.073" v="6"/>
        <pc:sldMkLst>
          <pc:docMk/>
          <pc:sldMk cId="1722982179" sldId="259"/>
        </pc:sldMkLst>
      </pc:sldChg>
    </pc:docChg>
  </pc:docChgLst>
  <pc:docChgLst>
    <pc:chgData name="Valentina Danielsen" userId="51b97715-8abb-4f69-ab2e-d824627b0b4b" providerId="ADAL" clId="{EEE0CFF6-0536-4C0B-BA0F-6B04FFD3BDB2}"/>
    <pc:docChg chg="undo custSel addSld delSld modSld">
      <pc:chgData name="Valentina Danielsen" userId="51b97715-8abb-4f69-ab2e-d824627b0b4b" providerId="ADAL" clId="{EEE0CFF6-0536-4C0B-BA0F-6B04FFD3BDB2}" dt="2024-11-12T23:18:09.089" v="21" actId="27636"/>
      <pc:docMkLst>
        <pc:docMk/>
      </pc:docMkLst>
      <pc:sldChg chg="del">
        <pc:chgData name="Valentina Danielsen" userId="51b97715-8abb-4f69-ab2e-d824627b0b4b" providerId="ADAL" clId="{EEE0CFF6-0536-4C0B-BA0F-6B04FFD3BDB2}" dt="2024-11-12T23:16:35.765" v="0" actId="47"/>
        <pc:sldMkLst>
          <pc:docMk/>
          <pc:sldMk cId="0" sldId="256"/>
        </pc:sldMkLst>
      </pc:sldChg>
      <pc:sldChg chg="del">
        <pc:chgData name="Valentina Danielsen" userId="51b97715-8abb-4f69-ab2e-d824627b0b4b" providerId="ADAL" clId="{EEE0CFF6-0536-4C0B-BA0F-6B04FFD3BDB2}" dt="2024-11-12T23:16:36.592" v="1" actId="47"/>
        <pc:sldMkLst>
          <pc:docMk/>
          <pc:sldMk cId="0" sldId="257"/>
        </pc:sldMkLst>
      </pc:sldChg>
      <pc:sldChg chg="addSp delSp modSp mod">
        <pc:chgData name="Valentina Danielsen" userId="51b97715-8abb-4f69-ab2e-d824627b0b4b" providerId="ADAL" clId="{EEE0CFF6-0536-4C0B-BA0F-6B04FFD3BDB2}" dt="2024-11-12T23:17:46.920" v="17" actId="14100"/>
        <pc:sldMkLst>
          <pc:docMk/>
          <pc:sldMk cId="3910199396" sldId="258"/>
        </pc:sldMkLst>
        <pc:spChg chg="mod">
          <ac:chgData name="Valentina Danielsen" userId="51b97715-8abb-4f69-ab2e-d824627b0b4b" providerId="ADAL" clId="{EEE0CFF6-0536-4C0B-BA0F-6B04FFD3BDB2}" dt="2024-11-12T23:16:46.110" v="4" actId="27636"/>
          <ac:spMkLst>
            <pc:docMk/>
            <pc:sldMk cId="3910199396" sldId="258"/>
            <ac:spMk id="2" creationId="{2079CFDD-91A5-1D24-C341-E8AF66E783B6}"/>
          </ac:spMkLst>
        </pc:spChg>
        <pc:spChg chg="add del mod">
          <ac:chgData name="Valentina Danielsen" userId="51b97715-8abb-4f69-ab2e-d824627b0b4b" providerId="ADAL" clId="{EEE0CFF6-0536-4C0B-BA0F-6B04FFD3BDB2}" dt="2024-11-12T23:17:46.920" v="17" actId="14100"/>
          <ac:spMkLst>
            <pc:docMk/>
            <pc:sldMk cId="3910199396" sldId="258"/>
            <ac:spMk id="3" creationId="{73962291-FC90-9C8B-8963-A59F35906789}"/>
          </ac:spMkLst>
        </pc:spChg>
        <pc:spChg chg="add mod">
          <ac:chgData name="Valentina Danielsen" userId="51b97715-8abb-4f69-ab2e-d824627b0b4b" providerId="ADAL" clId="{EEE0CFF6-0536-4C0B-BA0F-6B04FFD3BDB2}" dt="2024-11-12T23:16:56.496" v="7"/>
          <ac:spMkLst>
            <pc:docMk/>
            <pc:sldMk cId="3910199396" sldId="258"/>
            <ac:spMk id="4" creationId="{E9AB4326-004A-E632-4B68-81C48843DE17}"/>
          </ac:spMkLst>
        </pc:spChg>
        <pc:spChg chg="add mod">
          <ac:chgData name="Valentina Danielsen" userId="51b97715-8abb-4f69-ab2e-d824627b0b4b" providerId="ADAL" clId="{EEE0CFF6-0536-4C0B-BA0F-6B04FFD3BDB2}" dt="2024-11-12T23:17:11.679" v="10" actId="404"/>
          <ac:spMkLst>
            <pc:docMk/>
            <pc:sldMk cId="3910199396" sldId="258"/>
            <ac:spMk id="5" creationId="{B6B83B16-B319-54DE-AFF6-3FBA35F9B35D}"/>
          </ac:spMkLst>
        </pc:spChg>
        <pc:spChg chg="add mod">
          <ac:chgData name="Valentina Danielsen" userId="51b97715-8abb-4f69-ab2e-d824627b0b4b" providerId="ADAL" clId="{EEE0CFF6-0536-4C0B-BA0F-6B04FFD3BDB2}" dt="2024-11-12T23:17:32.549" v="14" actId="1076"/>
          <ac:spMkLst>
            <pc:docMk/>
            <pc:sldMk cId="3910199396" sldId="258"/>
            <ac:spMk id="6" creationId="{4E7BF83E-8F60-119B-F231-7F6469107592}"/>
          </ac:spMkLst>
        </pc:spChg>
      </pc:sldChg>
      <pc:sldChg chg="modSp mod">
        <pc:chgData name="Valentina Danielsen" userId="51b97715-8abb-4f69-ab2e-d824627b0b4b" providerId="ADAL" clId="{EEE0CFF6-0536-4C0B-BA0F-6B04FFD3BDB2}" dt="2024-11-12T23:17:55.418" v="19" actId="27636"/>
        <pc:sldMkLst>
          <pc:docMk/>
          <pc:sldMk cId="1722982179" sldId="259"/>
        </pc:sldMkLst>
        <pc:spChg chg="mod">
          <ac:chgData name="Valentina Danielsen" userId="51b97715-8abb-4f69-ab2e-d824627b0b4b" providerId="ADAL" clId="{EEE0CFF6-0536-4C0B-BA0F-6B04FFD3BDB2}" dt="2024-11-12T23:17:55.418" v="19" actId="27636"/>
          <ac:spMkLst>
            <pc:docMk/>
            <pc:sldMk cId="1722982179" sldId="259"/>
            <ac:spMk id="2" creationId="{268824B4-7FFE-0196-971C-2C7F45BF5579}"/>
          </ac:spMkLst>
        </pc:spChg>
      </pc:sldChg>
      <pc:sldChg chg="modSp add mod">
        <pc:chgData name="Valentina Danielsen" userId="51b97715-8abb-4f69-ab2e-d824627b0b4b" providerId="ADAL" clId="{EEE0CFF6-0536-4C0B-BA0F-6B04FFD3BDB2}" dt="2024-11-12T23:18:09.089" v="21" actId="27636"/>
        <pc:sldMkLst>
          <pc:docMk/>
          <pc:sldMk cId="3686688228" sldId="260"/>
        </pc:sldMkLst>
        <pc:spChg chg="mod">
          <ac:chgData name="Valentina Danielsen" userId="51b97715-8abb-4f69-ab2e-d824627b0b4b" providerId="ADAL" clId="{EEE0CFF6-0536-4C0B-BA0F-6B04FFD3BDB2}" dt="2024-11-12T23:18:09.089" v="21" actId="27636"/>
          <ac:spMkLst>
            <pc:docMk/>
            <pc:sldMk cId="3686688228" sldId="260"/>
            <ac:spMk id="2" creationId="{FBE4A8EC-782E-FCC6-8030-7E501960E743}"/>
          </ac:spMkLst>
        </pc:spChg>
      </pc:sldChg>
      <pc:sldMasterChg chg="delSldLayout">
        <pc:chgData name="Valentina Danielsen" userId="51b97715-8abb-4f69-ab2e-d824627b0b4b" providerId="ADAL" clId="{EEE0CFF6-0536-4C0B-BA0F-6B04FFD3BDB2}" dt="2024-11-12T23:16:35.765" v="0" actId="47"/>
        <pc:sldMasterMkLst>
          <pc:docMk/>
          <pc:sldMasterMk cId="0" sldId="2147483659"/>
        </pc:sldMasterMkLst>
        <pc:sldLayoutChg chg="del">
          <pc:chgData name="Valentina Danielsen" userId="51b97715-8abb-4f69-ab2e-d824627b0b4b" providerId="ADAL" clId="{EEE0CFF6-0536-4C0B-BA0F-6B04FFD3BDB2}" dt="2024-11-12T23:16:35.765" v="0" actId="47"/>
          <pc:sldLayoutMkLst>
            <pc:docMk/>
            <pc:sldMasterMk cId="0" sldId="2147483659"/>
            <pc:sldLayoutMk cId="0" sldId="21474836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3977650" y="408150"/>
            <a:ext cx="49263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063000"/>
            <a:ext cx="39999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063000"/>
            <a:ext cx="39999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140250" y="41162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937250"/>
            <a:ext cx="85206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500"/>
              <a:buFont typeface="Open Sans"/>
              <a:buNone/>
              <a:defRPr sz="2500" b="1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82975"/>
            <a:ext cx="85206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Font typeface="Open Sans"/>
              <a:buChar char="●"/>
              <a:defRPr sz="1800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CFDD-91A5-1D24-C341-E8AF66E7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Abstract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62291-FC90-9C8B-8963-A59F35906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764695"/>
            <a:ext cx="8520600" cy="25100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itle 23">
            <a:extLst>
              <a:ext uri="{FF2B5EF4-FFF2-40B4-BE49-F238E27FC236}">
                <a16:creationId xmlns:a16="http://schemas.microsoft.com/office/drawing/2014/main" id="{B6B83B16-B319-54DE-AFF6-3FBA35F9B35D}"/>
              </a:ext>
            </a:extLst>
          </p:cNvPr>
          <p:cNvSpPr txBox="1">
            <a:spLocks/>
          </p:cNvSpPr>
          <p:nvPr/>
        </p:nvSpPr>
        <p:spPr>
          <a:xfrm>
            <a:off x="311700" y="585743"/>
            <a:ext cx="7038712" cy="6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3971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Presenter/Author Block</a:t>
            </a:r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4E7BF83E-8F60-119B-F231-7F6469107592}"/>
              </a:ext>
            </a:extLst>
          </p:cNvPr>
          <p:cNvSpPr txBox="1">
            <a:spLocks/>
          </p:cNvSpPr>
          <p:nvPr/>
        </p:nvSpPr>
        <p:spPr>
          <a:xfrm>
            <a:off x="311700" y="1158443"/>
            <a:ext cx="7038712" cy="6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39718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44A85"/>
              </a:buClr>
              <a:buSzPts val="2500"/>
            </a:pPr>
            <a:r>
              <a:rPr lang="en-US" sz="2500" b="1" dirty="0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rPr>
              <a:t>Aim, Methods and Materials </a:t>
            </a:r>
          </a:p>
        </p:txBody>
      </p:sp>
    </p:spTree>
    <p:extLst>
      <p:ext uri="{BB962C8B-B14F-4D97-AF65-F5344CB8AC3E}">
        <p14:creationId xmlns:p14="http://schemas.microsoft.com/office/powerpoint/2010/main" val="391019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0583D-DD34-F63B-AC6C-0C0D55092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24B4-7FFE-0196-971C-2C7F45BF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Results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B4B2-BA10-247E-1E6F-6E4BA270C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8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D000B-98AE-D578-D367-A177FCB64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A8EC-782E-FCC6-8030-7E501960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Conclusions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71FB8-1F92-669D-065B-1D05C510F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8822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0646C8373724C74087376085BB9C492B" ma:contentTypeVersion="11" ma:contentTypeDescription="" ma:contentTypeScope="" ma:versionID="31d0d26d73d44a999074280c2ad96c7f">
  <xsd:schema xmlns:xsd="http://www.w3.org/2001/XMLSchema" xmlns:xs="http://www.w3.org/2001/XMLSchema" xmlns:p="http://schemas.microsoft.com/office/2006/metadata/properties" xmlns:ns2="eb3f7de7-c935-4ca6-a12c-1f73773710ec" xmlns:ns3="34ac22bf-a9b4-4465-9495-4347af1ee3ea" targetNamespace="http://schemas.microsoft.com/office/2006/metadata/properties" ma:root="true" ma:fieldsID="c0c7c430fd304eabee5f7cc4fe9a4f83" ns2:_="" ns3:_="">
    <xsd:import namespace="eb3f7de7-c935-4ca6-a12c-1f73773710ec"/>
    <xsd:import namespace="34ac22bf-a9b4-4465-9495-4347af1ee3ea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c22bf-a9b4-4465-9495-4347af1ee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34ac22bf-a9b4-4465-9495-4347af1ee3ea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D7CE3F5F-E6C2-41C9-AC31-75D019648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34ac22bf-a9b4-4465-9495-4347af1ee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9F0EE-5309-48C4-8ACC-B202044288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7203D-7E92-46D6-9FF7-ADF56220E974}">
  <ds:schemaRefs>
    <ds:schemaRef ds:uri="http://schemas.microsoft.com/office/2006/metadata/properties"/>
    <ds:schemaRef ds:uri="http://schemas.microsoft.com/office/infopath/2007/PartnerControls"/>
    <ds:schemaRef ds:uri="eb3f7de7-c935-4ca6-a12c-1f73773710ec"/>
    <ds:schemaRef ds:uri="34ac22bf-a9b4-4465-9495-4347af1ee3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On-screen Show (16:9)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Open Sans</vt:lpstr>
      <vt:lpstr>Arial</vt:lpstr>
      <vt:lpstr>Simple Light</vt:lpstr>
      <vt:lpstr>Abstract Title</vt:lpstr>
      <vt:lpstr>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Valentina Danielsen</cp:lastModifiedBy>
  <cp:revision>1</cp:revision>
  <dcterms:modified xsi:type="dcterms:W3CDTF">2024-11-12T23:18:14Z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0x01010037EA2DD516505C4D92B92F8677CFB685000646C8373724C74087376085BB9C492B</vt:lpwstr>
  </property>
</Properties>
</file>