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C5"/>
    <a:srgbClr val="006E89"/>
    <a:srgbClr val="0AB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99" d="100"/>
          <a:sy n="99" d="100"/>
        </p:scale>
        <p:origin x="103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13-Nov-24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13-Nov-24</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13-Nov-24</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13-Nov-24</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13-Nov-24</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13-Nov-24</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13-Nov-24</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13-Nov-24</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13-Nov-24</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13-Nov-24</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13-Nov-24</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13-Nov-24</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13-Nov-24</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rgbClr val="00B0C5"/>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effectLst>
                  <a:outerShdw blurRad="50800" dist="50800" dir="13560000" sx="0" sy="0" algn="ctr">
                    <a:srgbClr val="000000">
                      <a:alpha val="43130"/>
                    </a:srgbClr>
                  </a:outerShdw>
                </a:effectLst>
                <a:latin typeface="+mn-lt"/>
              </a:rPr>
              <a:t>THIS COULD BE THE TITLE</a:t>
            </a:r>
            <a:br>
              <a:rPr lang="en-US" sz="1600" dirty="0">
                <a:latin typeface="+mn-lt"/>
              </a:rPr>
            </a:br>
            <a:r>
              <a:rPr lang="en-US" sz="1000" dirty="0">
                <a:latin typeface="+mn-lt"/>
              </a:rPr>
              <a:t>Authors, co-authors, institution, etc. could go here</a:t>
            </a:r>
            <a:endParaRPr lang="en-US" altLang="en-US" sz="900" dirty="0">
              <a:latin typeface="+mn-lt"/>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rgbClr val="00B0C5"/>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tx1">
                    <a:lumMod val="65000"/>
                    <a:lumOff val="35000"/>
                  </a:schemeClr>
                </a:solidFill>
              </a:rPr>
            </a:br>
            <a:r>
              <a:rPr lang="de-DE" sz="1000" dirty="0">
                <a:solidFill>
                  <a:schemeClr val="tx1">
                    <a:lumMod val="65000"/>
                    <a:lumOff val="35000"/>
                  </a:schemeClr>
                </a:solidFill>
                <a:sym typeface="Times New Roman" charset="0"/>
              </a:rPr>
              <a:t>Copyright © 2025 Author Names and Contact Details</a:t>
            </a:r>
            <a:endParaRPr lang="de-DE" sz="1000" dirty="0">
              <a:solidFill>
                <a:schemeClr val="tx1">
                  <a:lumMod val="65000"/>
                  <a:lumOff val="35000"/>
                </a:schemeClr>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sz="1400" b="1" dirty="0">
                <a:latin typeface="Helvetica"/>
                <a:cs typeface="Helvetica"/>
                <a:sym typeface="Times New Roman" charset="0"/>
              </a:rPr>
              <a:t>Here could be your Logo</a:t>
            </a:r>
            <a:endParaRPr lang="de-DE" sz="1400"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TaxCatchAll xmlns="eb3f7de7-c935-4ca6-a12c-1f73773710ec" xsi:nil="true"/>
    <lcf76f155ced4ddcb4097134ff3c332f xmlns="de6cfe0c-92ca-421e-a8d3-899ebb85741a">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4ED924EE9203CA409AF66D06AE7E7943" ma:contentTypeVersion="16" ma:contentTypeDescription="" ma:contentTypeScope="" ma:versionID="5d4c2984414450251823a105f393c04d">
  <xsd:schema xmlns:xsd="http://www.w3.org/2001/XMLSchema" xmlns:xs="http://www.w3.org/2001/XMLSchema" xmlns:p="http://schemas.microsoft.com/office/2006/metadata/properties" xmlns:ns1="http://schemas.microsoft.com/sharepoint/v3" xmlns:ns2="eb3f7de7-c935-4ca6-a12c-1f73773710ec" xmlns:ns3="de6cfe0c-92ca-421e-a8d3-899ebb85741a" targetNamespace="http://schemas.microsoft.com/office/2006/metadata/properties" ma:root="true" ma:fieldsID="d6d42458b60ae88901cd3078757eb5cf" ns1:_="" ns2:_="" ns3:_="">
    <xsd:import namespace="http://schemas.microsoft.com/sharepoint/v3"/>
    <xsd:import namespace="eb3f7de7-c935-4ca6-a12c-1f73773710ec"/>
    <xsd:import namespace="de6cfe0c-92ca-421e-a8d3-899ebb85741a"/>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ServiceOCR" minOccurs="0"/>
                <xsd:element ref="ns1:_ip_UnifiedCompliancePolicyProperties" minOccurs="0"/>
                <xsd:element ref="ns1:_ip_UnifiedCompliancePolicyUIAction"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0"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e6cfe0c-92ca-421e-a8d3-899ebb85741a"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DateTaken" ma:index="23" nillable="true" ma:displayName="MediaServiceDateTaken" ma:hidden="true" ma:internalName="MediaServiceDateTaken"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element name="MediaLengthInSeconds" ma:index="27" nillable="true" ma:displayName="MediaLengthInSeconds" ma:hidden="true" ma:internalName="MediaLengthInSeconds" ma:readOnly="true">
      <xsd:simpleType>
        <xsd:restriction base="dms:Unknown"/>
      </xsd:simple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7D7C3E-9EAD-4C45-9A4F-3BA4DB70C1FB}">
  <ds:schemaRefs>
    <ds:schemaRef ds:uri="http://schemas.microsoft.com/office/2006/metadata/properties"/>
    <ds:schemaRef ds:uri="http://schemas.microsoft.com/office/2006/documentManagement/types"/>
    <ds:schemaRef ds:uri="http://schemas.microsoft.com/sharepoint/v3"/>
    <ds:schemaRef ds:uri="http://purl.org/dc/terms/"/>
    <ds:schemaRef ds:uri="http://purl.org/dc/elements/1.1/"/>
    <ds:schemaRef ds:uri="http://purl.org/dc/dcmitype/"/>
    <ds:schemaRef ds:uri="http://schemas.microsoft.com/office/infopath/2007/PartnerControls"/>
    <ds:schemaRef ds:uri="eb3f7de7-c935-4ca6-a12c-1f73773710ec"/>
    <ds:schemaRef ds:uri="http://schemas.openxmlformats.org/package/2006/metadata/core-properties"/>
    <ds:schemaRef ds:uri="de6cfe0c-92ca-421e-a8d3-899ebb85741a"/>
    <ds:schemaRef ds:uri="http://www.w3.org/XML/1998/namespace"/>
  </ds:schemaRefs>
</ds:datastoreItem>
</file>

<file path=customXml/itemProps2.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3.xml><?xml version="1.0" encoding="utf-8"?>
<ds:datastoreItem xmlns:ds="http://schemas.openxmlformats.org/officeDocument/2006/customXml" ds:itemID="{AB7F8EBB-16E6-43A3-BC43-B7329BC278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b3f7de7-c935-4ca6-a12c-1f73773710ec"/>
    <ds:schemaRef ds:uri="de6cfe0c-92ca-421e-a8d3-899ebb8574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Helvetica</vt: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2024-11-12T23:21:52Z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0x01010037EA2DD516505C4D92B92F8677CFB685004ED924EE9203CA409AF66D06AE7E7943</vt:lpwstr>
  </property>
  <property fmtid="{D5CDD505-2E9C-101B-9397-08002B2CF9AE}" pid="3" name="MediaServiceImageTags">
    <vt:lpwstr/>
  </property>
</Properties>
</file>