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embeddedFontLst>
    <p:embeddedFont>
      <p:font typeface="Open Sans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041D2-890C-47F2-84A3-C1944E4479F2}" v="2" dt="2024-11-12T23:13:50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Danielsen" userId="51b97715-8abb-4f69-ab2e-d824627b0b4b" providerId="ADAL" clId="{0F0041D2-890C-47F2-84A3-C1944E4479F2}"/>
    <pc:docChg chg="custSel addSld modSld">
      <pc:chgData name="Valentina Danielsen" userId="51b97715-8abb-4f69-ab2e-d824627b0b4b" providerId="ADAL" clId="{0F0041D2-890C-47F2-84A3-C1944E4479F2}" dt="2024-11-12T23:13:50.073" v="6"/>
      <pc:docMkLst>
        <pc:docMk/>
      </pc:docMkLst>
      <pc:sldChg chg="addSp delSp modSp mod">
        <pc:chgData name="Valentina Danielsen" userId="51b97715-8abb-4f69-ab2e-d824627b0b4b" providerId="ADAL" clId="{0F0041D2-890C-47F2-84A3-C1944E4479F2}" dt="2024-11-12T23:13:32.902" v="5" actId="14100"/>
        <pc:sldMkLst>
          <pc:docMk/>
          <pc:sldMk cId="0" sldId="257"/>
        </pc:sldMkLst>
        <pc:spChg chg="mod">
          <ac:chgData name="Valentina Danielsen" userId="51b97715-8abb-4f69-ab2e-d824627b0b4b" providerId="ADAL" clId="{0F0041D2-890C-47F2-84A3-C1944E4479F2}" dt="2024-11-12T23:13:18.075" v="1"/>
          <ac:spMkLst>
            <pc:docMk/>
            <pc:sldMk cId="0" sldId="257"/>
            <ac:spMk id="46" creationId="{00000000-0000-0000-0000-000000000000}"/>
          </ac:spMkLst>
        </pc:spChg>
        <pc:spChg chg="del">
          <ac:chgData name="Valentina Danielsen" userId="51b97715-8abb-4f69-ab2e-d824627b0b4b" providerId="ADAL" clId="{0F0041D2-890C-47F2-84A3-C1944E4479F2}" dt="2024-11-12T23:13:21.317" v="2" actId="478"/>
          <ac:spMkLst>
            <pc:docMk/>
            <pc:sldMk cId="0" sldId="257"/>
            <ac:spMk id="47" creationId="{00000000-0000-0000-0000-000000000000}"/>
          </ac:spMkLst>
        </pc:spChg>
        <pc:graphicFrameChg chg="add mod modGraphic">
          <ac:chgData name="Valentina Danielsen" userId="51b97715-8abb-4f69-ab2e-d824627b0b4b" providerId="ADAL" clId="{0F0041D2-890C-47F2-84A3-C1944E4479F2}" dt="2024-11-12T23:13:32.902" v="5" actId="14100"/>
          <ac:graphicFrameMkLst>
            <pc:docMk/>
            <pc:sldMk cId="0" sldId="257"/>
            <ac:graphicFrameMk id="2" creationId="{2D32F884-0BD0-1EE6-7FAB-2DC8CE905CC7}"/>
          </ac:graphicFrameMkLst>
        </pc:graphicFrameChg>
        <pc:graphicFrameChg chg="add mod modGraphic">
          <ac:chgData name="Valentina Danielsen" userId="51b97715-8abb-4f69-ab2e-d824627b0b4b" providerId="ADAL" clId="{0F0041D2-890C-47F2-84A3-C1944E4479F2}" dt="2024-11-12T23:13:32.902" v="5" actId="14100"/>
          <ac:graphicFrameMkLst>
            <pc:docMk/>
            <pc:sldMk cId="0" sldId="257"/>
            <ac:graphicFrameMk id="3" creationId="{40AE2FEB-3AD1-87CE-BAD5-803528036611}"/>
          </ac:graphicFrameMkLst>
        </pc:graphicFrameChg>
      </pc:sldChg>
      <pc:sldChg chg="new">
        <pc:chgData name="Valentina Danielsen" userId="51b97715-8abb-4f69-ab2e-d824627b0b4b" providerId="ADAL" clId="{0F0041D2-890C-47F2-84A3-C1944E4479F2}" dt="2024-11-12T23:13:09.382" v="0" actId="680"/>
        <pc:sldMkLst>
          <pc:docMk/>
          <pc:sldMk cId="3910199396" sldId="258"/>
        </pc:sldMkLst>
      </pc:sldChg>
      <pc:sldChg chg="add">
        <pc:chgData name="Valentina Danielsen" userId="51b97715-8abb-4f69-ab2e-d824627b0b4b" providerId="ADAL" clId="{0F0041D2-890C-47F2-84A3-C1944E4479F2}" dt="2024-11-12T23:13:50.073" v="6"/>
        <pc:sldMkLst>
          <pc:docMk/>
          <pc:sldMk cId="1722982179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977650" y="408150"/>
            <a:ext cx="49263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937250"/>
            <a:ext cx="8520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3977650" y="408150"/>
            <a:ext cx="49263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063000"/>
            <a:ext cx="39999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063000"/>
            <a:ext cx="39999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40250" y="41162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500"/>
              <a:buFont typeface="Open Sans"/>
              <a:buNone/>
              <a:defRPr sz="2500" b="1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82975"/>
            <a:ext cx="85206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Font typeface="Open Sans"/>
              <a:buChar char="●"/>
              <a:defRPr sz="180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3977650" y="408150"/>
            <a:ext cx="49263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dirty="0"/>
              <a:t>Disclosure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32F884-0BD0-1EE6-7FAB-2DC8CE905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83376"/>
              </p:ext>
            </p:extLst>
          </p:nvPr>
        </p:nvGraphicFramePr>
        <p:xfrm>
          <a:off x="389867" y="1000454"/>
          <a:ext cx="4092078" cy="579438"/>
        </p:xfrm>
        <a:graphic>
          <a:graphicData uri="http://schemas.openxmlformats.org/drawingml/2006/table">
            <a:tbl>
              <a:tblPr/>
              <a:tblGrid>
                <a:gridCol w="40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40AE2FEB-3AD1-87CE-BAD5-803528036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627297"/>
              </p:ext>
            </p:extLst>
          </p:nvPr>
        </p:nvGraphicFramePr>
        <p:xfrm>
          <a:off x="389867" y="1883928"/>
          <a:ext cx="8265725" cy="1746251"/>
        </p:xfrm>
        <a:graphic>
          <a:graphicData uri="http://schemas.openxmlformats.org/drawingml/2006/table">
            <a:tbl>
              <a:tblPr/>
              <a:tblGrid>
                <a:gridCol w="201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5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Company Name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Honoraria/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Expenses 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Consulting/ Advisory Board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Funded Research 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Royalties/ Patent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Stock Options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Ownership/ Equity Position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Employee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Other 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(please specify)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Example: company XYZ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CFDD-91A5-1D24-C341-E8AF66E7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62291-FC90-9C8B-8963-A59F35906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9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0583D-DD34-F63B-AC6C-0C0D55092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24B4-7FFE-0196-971C-2C7F45BF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B4B2-BA10-247E-1E6F-6E4BA270C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821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34ac22bf-a9b4-4465-9495-4347af1ee3ea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646C8373724C74087376085BB9C492B" ma:contentTypeVersion="11" ma:contentTypeDescription="" ma:contentTypeScope="" ma:versionID="31d0d26d73d44a999074280c2ad96c7f">
  <xsd:schema xmlns:xsd="http://www.w3.org/2001/XMLSchema" xmlns:xs="http://www.w3.org/2001/XMLSchema" xmlns:p="http://schemas.microsoft.com/office/2006/metadata/properties" xmlns:ns2="eb3f7de7-c935-4ca6-a12c-1f73773710ec" xmlns:ns3="34ac22bf-a9b4-4465-9495-4347af1ee3ea" targetNamespace="http://schemas.microsoft.com/office/2006/metadata/properties" ma:root="true" ma:fieldsID="c0c7c430fd304eabee5f7cc4fe9a4f83" ns2:_="" ns3:_="">
    <xsd:import namespace="eb3f7de7-c935-4ca6-a12c-1f73773710ec"/>
    <xsd:import namespace="34ac22bf-a9b4-4465-9495-4347af1ee3ea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c22bf-a9b4-4465-9495-4347af1ee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97203D-7E92-46D6-9FF7-ADF56220E974}">
  <ds:schemaRefs>
    <ds:schemaRef ds:uri="http://schemas.microsoft.com/office/2006/metadata/properties"/>
    <ds:schemaRef ds:uri="http://schemas.microsoft.com/office/infopath/2007/PartnerControls"/>
    <ds:schemaRef ds:uri="eb3f7de7-c935-4ca6-a12c-1f73773710ec"/>
    <ds:schemaRef ds:uri="34ac22bf-a9b4-4465-9495-4347af1ee3ea"/>
  </ds:schemaRefs>
</ds:datastoreItem>
</file>

<file path=customXml/itemProps2.xml><?xml version="1.0" encoding="utf-8"?>
<ds:datastoreItem xmlns:ds="http://schemas.openxmlformats.org/officeDocument/2006/customXml" ds:itemID="{76B9F0EE-5309-48C4-8ACC-B202044288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CE3F5F-E6C2-41C9-AC31-75D019648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34ac22bf-a9b4-4465-9495-4347af1ee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On-screen Show (16:9)</PresentationFormat>
  <Paragraphs>24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Open Sans</vt:lpstr>
      <vt:lpstr>Simple Light</vt:lpstr>
      <vt:lpstr>WRITE TITLE HERE</vt:lpstr>
      <vt:lpstr>Disclosure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Valentina Danielsen</cp:lastModifiedBy>
  <cp:revision>1</cp:revision>
  <dcterms:modified xsi:type="dcterms:W3CDTF">2024-11-12T23:13:54Z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0x01010037EA2DD516505C4D92B92F8677CFB685000646C8373724C74087376085BB9C492B</vt:lpwstr>
  </property>
</Properties>
</file>