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OpenSans-regular.fntdata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1" Type="http://schemas.openxmlformats.org/officeDocument/2006/relationships/font" Target="fonts/OpenSans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font" Target="fonts/OpenSans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bold.fntdata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40250" y="41162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500"/>
              <a:buFont typeface="Open Sans"/>
              <a:buNone/>
              <a:defRPr b="1" sz="25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Font typeface="Open Sans"/>
              <a:buChar char="●"/>
              <a:defRPr sz="18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Props1.xml><?xml version="1.0" encoding="utf-8"?>
<ds:datastoreItem xmlns:ds="http://schemas.openxmlformats.org/officeDocument/2006/customXml" ds:itemID="{C23E7784-EE61-4091-A3D1-97F07160978B}"/>
</file>

<file path=customXml/itemProps2.xml><?xml version="1.0" encoding="utf-8"?>
<ds:datastoreItem xmlns:ds="http://schemas.openxmlformats.org/officeDocument/2006/customXml" ds:itemID="{76B9F0EE-5309-48C4-8ACC-B2020442881B}"/>
</file>

<file path=customXml/itemProps3.xml><?xml version="1.0" encoding="utf-8"?>
<ds:datastoreItem xmlns:ds="http://schemas.openxmlformats.org/officeDocument/2006/customXml" ds:itemID="{AB97203D-7E92-46D6-9FF7-ADF56220E97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