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6858000" cx="9144000"/>
  <p:notesSz cx="6858000" cy="9144000"/>
  <p:embeddedFontLs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OpenSans-regular.fntdata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1" Type="http://schemas.openxmlformats.org/officeDocument/2006/relationships/font" Target="fonts/OpenSans-boldItalic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font" Target="fonts/OpenSans-italic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-bold.fntdata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419600" y="563850"/>
            <a:ext cx="45414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230925"/>
            <a:ext cx="8520600" cy="45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33862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4419600" y="563850"/>
            <a:ext cx="45414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b="1" sz="30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33862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234450"/>
            <a:ext cx="8520600" cy="45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33862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341125"/>
            <a:ext cx="3999900" cy="44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341125"/>
            <a:ext cx="3999900" cy="44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33862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363250"/>
            <a:ext cx="28431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1825800"/>
            <a:ext cx="7155900" cy="33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600200"/>
            <a:ext cx="85464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987558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4223758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258475" y="5573450"/>
            <a:ext cx="5762400" cy="7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38627"/>
            <a:ext cx="52815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2500"/>
              <a:buFont typeface="Open Sans"/>
              <a:buNone/>
              <a:defRPr b="1" sz="2500"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02075"/>
            <a:ext cx="8520600" cy="4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800"/>
              <a:buFont typeface="Open Sans"/>
              <a:buChar char="●"/>
              <a:defRPr sz="1800"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●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●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4419600" y="563850"/>
            <a:ext cx="45414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33862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234450"/>
            <a:ext cx="8520600" cy="45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  <Image xmlns="f41fa17a-99c4-4c5f-bcb4-a52bd907e64f" xsi:nil="true"/>
    <Number xmlns="f41fa17a-99c4-4c5f-bcb4-a52bd907e64f" xsi:nil="true"/>
  </documentManagement>
</p:properties>
</file>

<file path=customXml/itemProps1.xml><?xml version="1.0" encoding="utf-8"?>
<ds:datastoreItem xmlns:ds="http://schemas.openxmlformats.org/officeDocument/2006/customXml" ds:itemID="{827D8089-FD35-4344-9041-8459EE438946}"/>
</file>

<file path=customXml/itemProps2.xml><?xml version="1.0" encoding="utf-8"?>
<ds:datastoreItem xmlns:ds="http://schemas.openxmlformats.org/officeDocument/2006/customXml" ds:itemID="{00F576E6-EF9E-479E-8CC1-4BEF9C76A001}"/>
</file>

<file path=customXml/itemProps3.xml><?xml version="1.0" encoding="utf-8"?>
<ds:datastoreItem xmlns:ds="http://schemas.openxmlformats.org/officeDocument/2006/customXml" ds:itemID="{AEE49253-D20C-4D53-BDE4-A18FAEB39A7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